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41" r:id="rId2"/>
    <p:sldId id="513" r:id="rId3"/>
    <p:sldId id="514" r:id="rId4"/>
    <p:sldId id="515" r:id="rId5"/>
    <p:sldId id="516" r:id="rId6"/>
    <p:sldId id="517" r:id="rId7"/>
    <p:sldId id="518" r:id="rId8"/>
    <p:sldId id="519"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4" r:id="rId54"/>
    <p:sldId id="512" r:id="rId55"/>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608"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11/14/15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11/14/15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3</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fontScale="92500" lnSpcReduction="10000"/>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a:t>
            </a:r>
            <a:r>
              <a:rPr lang="en-US" sz="2000" b="1" baseline="0" dirty="0" smtClean="0">
                <a:solidFill>
                  <a:schemeClr val="bg1"/>
                </a:solidFill>
                <a:latin typeface="Calibri" charset="0"/>
                <a:cs typeface="Calibri" charset="0"/>
              </a:rPr>
              <a:t> &amp; Applications</a:t>
            </a:r>
            <a:endParaRPr lang="en-US" sz="2000" b="1" dirty="0" smtClean="0">
              <a:solidFill>
                <a:schemeClr val="bg1"/>
              </a:solidFill>
              <a:latin typeface="Calibri" charset="0"/>
              <a:cs typeface="Calibri" charset="0"/>
            </a:endParaRP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5568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99403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7926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49398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45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6960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202615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03673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319057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99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a:t>
            </a:r>
            <a:r>
              <a:rPr lang="en-US" sz="2000" b="1" dirty="0" smtClean="0">
                <a:solidFill>
                  <a:schemeClr val="bg1"/>
                </a:solidFill>
                <a:latin typeface="Calibri" charset="0"/>
                <a:cs typeface="Segoe UI" charset="0"/>
              </a:rPr>
              <a:t>Integrative </a:t>
            </a:r>
            <a:r>
              <a:rPr lang="en-US" sz="2000" b="1" dirty="0">
                <a:solidFill>
                  <a:schemeClr val="bg1"/>
                </a:solidFill>
                <a:latin typeface="Calibri" charset="0"/>
                <a:cs typeface="Segoe UI" charset="0"/>
              </a:rPr>
              <a:t>Genomics Viewer</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 Jason Walker</a:t>
            </a:r>
          </a:p>
          <a:p>
            <a:pPr fontAlgn="auto">
              <a:spcAft>
                <a:spcPts val="0"/>
              </a:spcAft>
              <a:buFont typeface="Arial" pitchFamily="34" charset="0"/>
              <a:buNone/>
              <a:defRPr/>
            </a:pPr>
            <a:r>
              <a:rPr lang="en-US" sz="1600" dirty="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a:ln w="1270">
                  <a:solidFill>
                    <a:schemeClr val="tx1">
                      <a:alpha val="38000"/>
                    </a:schemeClr>
                  </a:solidFill>
                </a:ln>
                <a:latin typeface="Calibri"/>
                <a:ea typeface="+mn-ea"/>
                <a:cs typeface="Calibri"/>
              </a:rPr>
              <a:t>November 10 - 22, 2015</a:t>
            </a:r>
            <a:endParaRPr lang="en-US" sz="1400" dirty="0" smtClean="0">
              <a:ln w="1270">
                <a:solidFill>
                  <a:schemeClr val="tx1">
                    <a:alpha val="38000"/>
                  </a:schemeClr>
                </a:solidFill>
              </a:ln>
              <a:latin typeface="Calibri"/>
              <a:ea typeface="+mn-ea"/>
              <a:cs typeface="Calibri"/>
            </a:endParaRPr>
          </a:p>
        </p:txBody>
      </p:sp>
      <p:pic>
        <p:nvPicPr>
          <p:cNvPr id="2" name="Picture 1" descr="Screen Shot 2015-11-13 at 10.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717032"/>
            <a:ext cx="5458971" cy="2156995"/>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465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346308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85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3313102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259324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233338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4019873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504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9445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60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179041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807017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451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392596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5787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408540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607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726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217242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403087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338361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81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057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50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19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044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44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774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13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5430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60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130449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563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27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76378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554410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112308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3853120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46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41328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9853</TotalTime>
  <Words>3232</Words>
  <Application>Microsoft Macintosh PowerPoint</Application>
  <PresentationFormat>On-screen Show (4:3)</PresentationFormat>
  <Paragraphs>404</Paragraphs>
  <Slides>54</Slides>
  <Notes>51</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Advanced Sequencing Technologies &amp; Applications</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654</cp:revision>
  <dcterms:created xsi:type="dcterms:W3CDTF">2011-11-14T19:50:16Z</dcterms:created>
  <dcterms:modified xsi:type="dcterms:W3CDTF">2015-11-14T21:11:26Z</dcterms:modified>
</cp:coreProperties>
</file>